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3" r:id="rId39"/>
    <p:sldId id="292" r:id="rId40"/>
    <p:sldId id="293" r:id="rId41"/>
    <p:sldId id="294" r:id="rId42"/>
    <p:sldId id="304" r:id="rId43"/>
    <p:sldId id="296" r:id="rId44"/>
    <p:sldId id="297" r:id="rId45"/>
    <p:sldId id="298" r:id="rId46"/>
    <p:sldId id="305" r:id="rId47"/>
    <p:sldId id="299" r:id="rId48"/>
    <p:sldId id="301" r:id="rId49"/>
    <p:sldId id="300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35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1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70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84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50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2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5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69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066D8-521A-4D5F-BDE5-E5A2BB117AF3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D0349-0863-49D0-A50F-87559AE7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4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odulabs.co.kr/blog/reasoning-model-ai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85258"/>
            <a:ext cx="12127017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04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56679"/>
            <a:ext cx="12165123" cy="6744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9447" y="115546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Chat GPT</a:t>
            </a:r>
            <a:r>
              <a:rPr lang="ko-KR" altLang="en-US" dirty="0" smtClean="0"/>
              <a:t>와 유사한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92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70969"/>
            <a:ext cx="12117491" cy="67160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1374" y="390698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사용자 입력을 학습시킴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7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66205"/>
            <a:ext cx="12193702" cy="67255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96102" y="673331"/>
            <a:ext cx="906087" cy="473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88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6205"/>
            <a:ext cx="12146070" cy="6725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661" y="274242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다른 계층의 검색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4" y="80495"/>
            <a:ext cx="12203228" cy="66970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49049" y="3612474"/>
            <a:ext cx="502665" cy="3903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827222" y="340821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검색을 위한 소스 지</a:t>
            </a:r>
            <a:r>
              <a:rPr lang="ko-KR" altLang="en-US" dirty="0" smtClean="0"/>
              <a:t>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96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66205"/>
            <a:ext cx="12174649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1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7" y="85258"/>
            <a:ext cx="12212754" cy="6687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0825" y="942392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출처를 기반으로 내용을 작성해주는 것을 보여줌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89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75732"/>
            <a:ext cx="12165123" cy="670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1045" y="5925617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출처를 제거하면 내용도 변경됨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73753" y="2866025"/>
            <a:ext cx="1567814" cy="73559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03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51916"/>
            <a:ext cx="12146070" cy="6754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2424" y="333102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다른 사람과 </a:t>
            </a:r>
            <a:r>
              <a:rPr lang="ko-KR" altLang="en-US" dirty="0" err="1" smtClean="0"/>
              <a:t>공유가능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37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90021"/>
            <a:ext cx="12155596" cy="6677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8066" y="1049944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여러 개의 질문을 하나로 묶어 주는 역할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30189" y="681644"/>
            <a:ext cx="814647" cy="3462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790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9047"/>
            <a:ext cx="12155596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79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42390"/>
            <a:ext cx="12193702" cy="677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3651" y="3244334"/>
            <a:ext cx="589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하나의 공간에 여러 </a:t>
            </a:r>
            <a:r>
              <a:rPr lang="ko-KR" altLang="en-US" dirty="0" err="1" smtClean="0"/>
              <a:t>쓰레드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질문과 답변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담아서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84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7626"/>
            <a:ext cx="12155596" cy="6782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1576" y="3377682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파일이나 링크의 내용을 포함해서 내용을 만들어 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28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7626"/>
            <a:ext cx="12136544" cy="6782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6042" y="102790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중국의 기업에서 만든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505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42390"/>
            <a:ext cx="12117491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08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56679"/>
            <a:ext cx="12146070" cy="6744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3845" y="346165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학습 이용 여부 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10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90021"/>
            <a:ext cx="12117491" cy="66779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29804" y="3601616"/>
            <a:ext cx="783772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64433" y="2825935"/>
            <a:ext cx="6357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여러 부분에 특화된 다양한 검색 에이전트들을 가지고 있다.</a:t>
            </a:r>
          </a:p>
        </p:txBody>
      </p:sp>
    </p:spTree>
    <p:extLst>
      <p:ext uri="{BB962C8B-B14F-4D97-AF65-F5344CB8AC3E}">
        <p14:creationId xmlns:p14="http://schemas.microsoft.com/office/powerpoint/2010/main" val="252040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51916"/>
            <a:ext cx="12069859" cy="6754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2995" y="682393"/>
            <a:ext cx="4368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금융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나스닥 기업 재무분석 보고서 볼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762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2390"/>
            <a:ext cx="12155596" cy="6773220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2481943" y="27898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추론 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91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70969"/>
            <a:ext cx="12165123" cy="67160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" y="28100"/>
            <a:ext cx="12098438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4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75732"/>
            <a:ext cx="12117491" cy="67065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7282" y="3750906"/>
            <a:ext cx="1828800" cy="63448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2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3337"/>
            <a:ext cx="1212701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18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70969"/>
            <a:ext cx="12184175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3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90021"/>
            <a:ext cx="12127017" cy="6677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8269" y="57103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오랜 시간이 걸린다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7" y="42390"/>
            <a:ext cx="12107965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84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51916"/>
            <a:ext cx="12165123" cy="6754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4433" y="107302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일본 </a:t>
            </a:r>
            <a:r>
              <a:rPr lang="ko-KR" altLang="en-US" dirty="0" smtClean="0"/>
              <a:t>기업에서 만들었음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16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6679"/>
            <a:ext cx="12127017" cy="6744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6327" y="6298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설정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97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85258"/>
            <a:ext cx="12146070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5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7153"/>
            <a:ext cx="12136544" cy="676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99779" y="40868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학습 여부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12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85258"/>
            <a:ext cx="12193702" cy="6687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2660" y="28799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Ctrl + 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959" y="1523200"/>
            <a:ext cx="2855168" cy="46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132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75732"/>
            <a:ext cx="12165123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03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2863"/>
            <a:ext cx="1215559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66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75732"/>
            <a:ext cx="12127017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75732"/>
            <a:ext cx="12127017" cy="670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7105" y="441405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검색을 활용하는 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검색을 동원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58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94784"/>
            <a:ext cx="12174649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45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66205"/>
            <a:ext cx="1216512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60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3337"/>
            <a:ext cx="1212701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24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75732"/>
            <a:ext cx="12136544" cy="6706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" y="23337"/>
            <a:ext cx="12127017" cy="6811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" y="28100"/>
            <a:ext cx="1216512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2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51916"/>
            <a:ext cx="12174649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37626"/>
            <a:ext cx="12184175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0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7626"/>
            <a:ext cx="1214607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08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32863"/>
            <a:ext cx="12174649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7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7626"/>
            <a:ext cx="1213654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00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23363"/>
            <a:ext cx="12146070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104311"/>
            <a:ext cx="12165123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0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6205"/>
            <a:ext cx="1212701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85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70969"/>
            <a:ext cx="12155596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0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2390"/>
            <a:ext cx="1212701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2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61442"/>
            <a:ext cx="12174649" cy="67351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3236" y="4887884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기존의 학습된 내용과 최근의 내용도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3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107</Words>
  <Application>Microsoft Office PowerPoint</Application>
  <PresentationFormat>와이드스크린</PresentationFormat>
  <Paragraphs>24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12</cp:revision>
  <dcterms:created xsi:type="dcterms:W3CDTF">2025-03-22T10:30:31Z</dcterms:created>
  <dcterms:modified xsi:type="dcterms:W3CDTF">2025-03-30T07:06:40Z</dcterms:modified>
</cp:coreProperties>
</file>